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195860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开始祷告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箴言 30:8-9新譯本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8求你使虛假和謊言遠離我；不要使我貧窮，也不要使我富裕，只要給我需用的食物。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9免得我吃飽了，就不認你，說：‘耶和華是誰？’又恐怕我貧窮，就偷竊，污瀆了我　神的名。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“忍受”在希腊文里面有被证实的含义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我们的忍受，是主动的忍受。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/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应许是什么含义呢？就是现在还没有得到的。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/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彼前5:4：到了牧長顯現的時候，你們必得那永不衰殘的榮耀冠冕。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/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有人统计过，冠冕这个词在新约里面一个出现18次，启示录里面出现了8次，因为启示录是启示末后的结局，在结局的时候，神就把冠冕给那些爱他之人，因为这是他所应许的，神所说的话，必要成就。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如果我们再把这5个部分简单列一下，我们看到1到12节在讲试炼，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这就是我们在试炼中的指望了。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今天的經文提醒我們：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150">
              <a:solidFill>
                <a:srgbClr val="333333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敬畏耶和华是智慧的开端，认识至圣者便是聪明。【箴言 9:10】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200"/>
              <a:t>試煉中的指望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雅各书1:1-12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755700"/>
            <a:ext cx="8520600" cy="533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3000"/>
              <a:t>四）9-11：卑微的弟兄升高，就該喜樂；富足的降卑，也該如此；因為他必要過去，如同草上的花一樣。太陽出來，熱風颳起，草就枯乾，花也凋謝，美容就消沒了；那富足的人，在他所行的事上也要這樣衰殘。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11700" y="687933"/>
            <a:ext cx="8520600" cy="540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-69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3000"/>
              <a:t>五）12：忍受試探的人是有福的，因為他經過試驗以後，必得生命的冠冕，這是主應許給那些愛他之人的。</a:t>
            </a:r>
          </a:p>
          <a:p>
            <a:pPr marL="0" marR="0" lvl="0" indent="-69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endParaRPr sz="3000"/>
          </a:p>
          <a:p>
            <a:pPr marL="0" marR="0" lvl="0" indent="-69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3000"/>
              <a:t>到了牧長顯現的時候，你們必得那永不衰殘的榮耀冠冕。【彼前5:4】</a:t>
            </a:r>
          </a:p>
          <a:p>
            <a:pPr marL="0" marR="0" lvl="0" indent="-69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endParaRPr sz="3000"/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3000"/>
              <a:t>试炼➨智慧➨完全➨冠冕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11700" y="352400"/>
            <a:ext cx="8520600" cy="6044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" sz="3600"/>
              <a:t>總結：</a:t>
            </a:r>
          </a:p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" sz="3600"/>
              <a:t>一）1：问安</a:t>
            </a:r>
          </a:p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" sz="3600">
                <a:solidFill>
                  <a:srgbClr val="0000FF"/>
                </a:solidFill>
              </a:rPr>
              <a:t>二）2-4：经过試煉，成為完全（主题）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0000"/>
                </a:solidFill>
              </a:rPr>
              <a:t>三）5-8：憑著信心求智慧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FF"/>
                </a:solidFill>
              </a:rPr>
              <a:t>四）9-11：地位和钱财（应用）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/>
              <a:t>五）</a:t>
            </a:r>
            <a:r>
              <a:rPr lang="en" sz="3600" b="1"/>
              <a:t>12：生命冠冕（结果）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/>
              <a:t>奥运会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11700" y="752433"/>
            <a:ext cx="8520600" cy="533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34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9450" y="0"/>
            <a:ext cx="6325099" cy="562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11700" y="5621399"/>
            <a:ext cx="8520600" cy="1236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800"/>
              <a:t>试炼➨智慧➨完全➨冠冕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0" y="352400"/>
            <a:ext cx="9144000" cy="6044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-69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一）1：作神和主耶穌基督僕人的雅各請散住十二個支派之人的安。（问安）</a:t>
            </a:r>
          </a:p>
          <a:p>
            <a:pPr marL="0" marR="0" lvl="0" indent="-69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二）2-4：我的弟兄們，你們落在百般試煉中，都要以為大喜樂；因為知道你們的信心經過試驗，就生忍耐。但忍耐也當成功，使你們成全、完備，毫無缺欠。（主题）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三）5-8：你們中間若有缺少智慧的，應當求那厚賜與眾人、也不斥責人的神，主就必賜給他。只要憑著信心求，一點不疑惑；因為那疑惑的人，就像海中的波浪，被風吹動翻騰。這樣的人不要想從主那裡得什麼。心懷二意的人，在他一切所行的路上都沒有定見。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四）9-11：卑微的弟兄升高，就該喜樂；富足的降卑，也該如此；因為他必要過去，如同草上的花一樣。太陽出來，熱風颳起，草就枯乾，花也凋謝，美容就消沒了；那富足的人，在他所行的事上也要這樣衰殘。（应用）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五）12：忍受試探的人是有福的，因為他經過試驗以後，必得生命的冠冕，這是主應許給那些愛他之人的。（结果）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11700" y="666466"/>
            <a:ext cx="8520600" cy="542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一）1:1 作神和主耶穌基督</a:t>
            </a:r>
            <a:r>
              <a:rPr lang="en" sz="3000">
                <a:solidFill>
                  <a:srgbClr val="FF0000"/>
                </a:solidFill>
              </a:rPr>
              <a:t>僕人</a:t>
            </a:r>
            <a:r>
              <a:rPr lang="en" sz="3000"/>
              <a:t>的雅各請散住十二個支派之人的安。</a:t>
            </a:r>
          </a:p>
          <a:p>
            <a:pPr lvl="0">
              <a:spcBef>
                <a:spcPts val="0"/>
              </a:spcBef>
              <a:buNone/>
            </a:pPr>
            <a:r>
              <a:rPr lang="en" sz="3000"/>
              <a:t>作者：雅各（僕人，奴僕）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我們若活著，是為主而活；若死了，是為主而死。所以，我們或活或死，總是主的人。【罗14:8】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endParaRPr sz="30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3000"/>
              <a:t>对象：十二支派</a:t>
            </a:r>
          </a:p>
          <a:p>
            <a:pPr lvl="0">
              <a:spcBef>
                <a:spcPts val="0"/>
              </a:spcBef>
              <a:buNone/>
            </a:pP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752433"/>
            <a:ext cx="8520600" cy="533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-69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3000"/>
              <a:t>二）2-4：我的弟兄們，你們落在百般試煉中，都要以為大喜樂；因為知道你們的信心經過試驗，就生忍耐。但忍耐也當成功，使你們成全、完備，毫無缺欠。</a:t>
            </a:r>
          </a:p>
          <a:p>
            <a:pPr marL="0" marR="0" lvl="0" indent="-6985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3000"/>
              <a:t>試煉（</a:t>
            </a:r>
            <a:r>
              <a:rPr lang="en" sz="3000">
                <a:solidFill>
                  <a:schemeClr val="dk1"/>
                </a:solidFill>
              </a:rPr>
              <a:t>百般）喜樂（完全）忍耐（成熟）</a:t>
            </a:r>
          </a:p>
          <a:p>
            <a:pPr marL="0" marR="0" lvl="0" indent="-6985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他試煉我之後，我必如精金。【約伯記23:10】</a:t>
            </a:r>
          </a:p>
          <a:p>
            <a:pPr marL="0" marR="0" lvl="0" indent="-6985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我們面臨什麼樣的試煉呢？</a:t>
            </a:r>
          </a:p>
          <a:p>
            <a:pPr marL="0" marR="0" lvl="0" indent="-69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2803" y="0"/>
            <a:ext cx="4821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816933"/>
            <a:ext cx="5216400" cy="5274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认为宗教重要的比例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全球平均： 55%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澳大利亚：18%。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4087"/>
            <a:ext cx="9144000" cy="660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752433"/>
            <a:ext cx="8520600" cy="533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/>
              <a:t>主题：試煉➨完全</a:t>
            </a:r>
          </a:p>
          <a:p>
            <a:pPr marL="0" marR="0" lvl="0" indent="-69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endParaRPr sz="3000"/>
          </a:p>
          <a:p>
            <a:pPr marL="0" marR="0" lvl="0" indent="-69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3000"/>
              <a:t>所以你们要完全，正如你们的天父是完全的。【太 5:48】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3000"/>
              <a:t>亚当犯罪使他失去了完整性。（加尔文）</a:t>
            </a:r>
          </a:p>
          <a:p>
            <a:pPr marL="0" marR="0" lvl="0" indent="-69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endParaRPr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780800"/>
            <a:ext cx="8520600" cy="5296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3000"/>
              <a:t>三）5-8：你們中間若有缺少智慧的，應當求那厚賜與眾人、也不斥責人的神，主就必賜給他。只要憑著信心求，一點不疑惑；因為那疑惑的人，就像海中的波浪，被風吹動翻騰。這樣的人不要想從主那裡得什麼。心懷二意的人，在他一切所行的路上都沒有定見。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endParaRPr sz="3000"/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3000"/>
              <a:t>厚賜與眾人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3000"/>
              <a:t>不斥責人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endParaRPr sz="3000"/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endParaRPr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726998"/>
            <a:ext cx="8520600" cy="5364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3000"/>
              <a:t>試煉中需要智慧（我們沒有智慧嗎？）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你们所遇见的试探，无非是人所能受的。神是信实的，必不叫你们受试探过于所能受的，在受试探的时候，总要给你们开一条出路，叫你们能忍受得住。【</a:t>
            </a:r>
            <a:r>
              <a:rPr lang="en" sz="3000" b="1">
                <a:solidFill>
                  <a:srgbClr val="552200"/>
                </a:solidFill>
                <a:highlight>
                  <a:srgbClr val="FDFEFF"/>
                </a:highlight>
                <a:latin typeface="Verdana"/>
                <a:ea typeface="Verdana"/>
                <a:cs typeface="Verdana"/>
                <a:sym typeface="Verdana"/>
              </a:rPr>
              <a:t>林前 10:13</a:t>
            </a:r>
            <a:r>
              <a:rPr lang="en" sz="3000"/>
              <a:t>】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神為什麼能夠給我們智慧：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1）神是智慧的本體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3000"/>
              <a:t>2）在試煉中神與我們同在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3000"/>
              <a:t>試驗➨智慧➨完全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465</Words>
  <Application>Microsoft Office PowerPoint</Application>
  <PresentationFormat>On-screen Show (4:3)</PresentationFormat>
  <Paragraphs>64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simple-light-2</vt:lpstr>
      <vt:lpstr>試煉中的指望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試煉中的指望</dc:title>
  <dc:creator>JACE WONG</dc:creator>
  <cp:lastModifiedBy>Admin</cp:lastModifiedBy>
  <cp:revision>1</cp:revision>
  <dcterms:modified xsi:type="dcterms:W3CDTF">2016-08-29T12:14:42Z</dcterms:modified>
</cp:coreProperties>
</file>